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75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3FA892-A637-C90D-6A90-06D2C9EA6041}" v="44" dt="2022-06-05T16:19:57.339"/>
    <p1510:client id="{784C527B-8FBC-7C9C-13E1-A18E0A9EFDB0}" v="51" dt="2021-07-18T18:30:48.397"/>
    <p1510:client id="{C69A6440-743D-49C2-BEF1-A9FA335FAA42}" v="31" dt="2022-06-05T14:51:26.015"/>
    <p1510:client id="{ED9041C6-7866-ED45-960E-2574FBBBEE4F}" v="51" dt="2022-06-05T16:07:02.4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510"/>
    <p:restoredTop sz="94105"/>
  </p:normalViewPr>
  <p:slideViewPr>
    <p:cSldViewPr>
      <p:cViewPr varScale="1">
        <p:scale>
          <a:sx n="73" d="100"/>
          <a:sy n="73" d="100"/>
        </p:scale>
        <p:origin x="10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77BC26F-BA37-4552-B851-EADD25CAB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76CE55-C71E-49EF-A090-7378DA17C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AE88F96-6252-4AA5-86C7-4F78E9E87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BF4C6C-0137-4561-9642-61AE71A8E0DE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60544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5223B98-635E-41D2-979B-D2C6030C3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AC85CAB-9AD4-4BD0-93BB-AC49AF024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20FF7E-0083-4650-A2BE-29B4DF962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5FB588-830B-47C4-8674-8E6FCA99DBB8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578992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A1BC213-C827-4D81-A9A7-35C6C2F31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EBC8DEB-61B6-46C2-A492-018BE0027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D56FA12-8453-412B-A4B9-C08C0C56A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09890D-4BA6-43A9-A4B0-C2E2B1AC3FCE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675903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D1ECA59-8A88-4D08-AFAB-5E19B33D2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CFD9C58-F7EF-4F6D-B078-62388DA98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F7EE255-6D84-4966-9F09-68C241E58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D9FF7B-B9BB-400B-B013-249B63A63C53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894931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BD0ABB9-EDAD-42EF-89EB-6FF05021E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B9F618A-874A-43F1-9400-CF0C0839C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4F8DD4F-1271-4A31-B6C1-2F5DB48E3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8900EA-BD5A-4355-A606-BF54B5E28B78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263974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CB75780A-24E2-4414-A860-427AD1BC5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02C4C25F-BB40-44E6-8FE3-A35143951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CA5E36FB-B6D0-4E90-900E-AC13DA30C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F82ECF-BE54-4A7B-AC99-3CE184C30EDA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696813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id="{DD4CF981-AF69-435A-ABD7-D813A5066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id="{4A3374E6-8A5B-4F79-AAC9-B9DAAC5BD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id="{8C7483B8-68BF-45B3-AF55-D75495BB4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77634A-CFCA-4CF5-A176-032D90AA3C1F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617400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id="{76CCCDD3-DE06-4EDE-8BD2-242B34E38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id="{408BBD03-A07E-4696-AE63-E4C225BCF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id="{397FA69D-1BC6-41B8-AC9B-15E886B9B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34AEEB-F21F-47A2-90B4-3721D30323F6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408017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id="{54EF756F-43A4-4149-B03C-145BC86A5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id="{79C07C74-6AB9-40E1-8BE0-72D86A0073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id="{3AF5A2A0-E90F-4E45-8ACC-935A8E351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57330C-8A94-4E66-8E97-BD19E0B49B44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00519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9D72AA05-31D2-4CE1-A9F8-3A15173D1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D856B0D7-B346-4030-B0C5-D06A47A28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D99F365D-2186-462B-AD2A-AFE89F837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DC5AA4-A128-4091-BC36-5FD2DC367193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60275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381204C7-4CBB-494C-AE10-9DDDE16CD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D7915C9C-3F38-4A35-AC84-A99529E96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EFEF0C0E-094F-4AC6-A836-FFECEBBCF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9FB8AB-223F-4564-8115-5A43DD8B3A51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778211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>
            <a:extLst>
              <a:ext uri="{FF2B5EF4-FFF2-40B4-BE49-F238E27FC236}">
                <a16:creationId xmlns:a16="http://schemas.microsoft.com/office/drawing/2014/main" id="{DEBF48D5-F61C-46CF-9C4B-0F73D3A40AF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>
            <a:extLst>
              <a:ext uri="{FF2B5EF4-FFF2-40B4-BE49-F238E27FC236}">
                <a16:creationId xmlns:a16="http://schemas.microsoft.com/office/drawing/2014/main" id="{C0AB01F1-8E00-4B15-8108-94CE3D1EEAC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1B08776-B55E-47E3-ACB8-FF931F5C93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898989"/>
                </a:solidFill>
              </a:defRPr>
            </a:lvl1pPr>
          </a:lstStyle>
          <a:p>
            <a:endParaRPr lang="ru-RU" alt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0E146DD-7D71-467F-8303-7A78E6F338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900">
                <a:solidFill>
                  <a:srgbClr val="898989"/>
                </a:solidFill>
              </a:defRPr>
            </a:lvl1pPr>
          </a:lstStyle>
          <a:p>
            <a:endParaRPr lang="ru-RU" alt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1FBD6F8-7297-4384-AF12-18F4F97CEC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898989"/>
                </a:solidFill>
              </a:defRPr>
            </a:lvl1pPr>
          </a:lstStyle>
          <a:p>
            <a:fld id="{0C9EA77F-3D05-4FA9-BCA3-7644BF2EEB33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>
            <a:extLst>
              <a:ext uri="{FF2B5EF4-FFF2-40B4-BE49-F238E27FC236}">
                <a16:creationId xmlns:a16="http://schemas.microsoft.com/office/drawing/2014/main" id="{9DB5A262-0B67-450C-B3FA-A37923AD32C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899592" y="1628800"/>
            <a:ext cx="7631112" cy="2133600"/>
          </a:xfrm>
        </p:spPr>
        <p:txBody>
          <a:bodyPr/>
          <a:lstStyle/>
          <a:p>
            <a:pPr eaLnBrk="1" hangingPunct="1"/>
            <a:r>
              <a:rPr lang="ru-RU" altLang="ru-RU" sz="3200" dirty="0"/>
              <a:t>Всероссийская олимпиада школьников </a:t>
            </a:r>
            <a:r>
              <a:rPr lang="ru-RU" altLang="ru-RU" sz="3200" dirty="0" smtClean="0"/>
              <a:t>2024-2025 </a:t>
            </a:r>
            <a:r>
              <a:rPr lang="ru-RU" altLang="ru-RU" sz="3200" dirty="0"/>
              <a:t>учебный год</a:t>
            </a:r>
            <a:br>
              <a:rPr lang="ru-RU" altLang="ru-RU" sz="3200" dirty="0"/>
            </a:br>
            <a:r>
              <a:rPr lang="ru-RU" altLang="ru-RU" sz="3200" dirty="0"/>
              <a:t>Школьный </a:t>
            </a:r>
            <a:r>
              <a:rPr lang="ru-RU" altLang="ru-RU" sz="3200" dirty="0" smtClean="0"/>
              <a:t>этап</a:t>
            </a:r>
            <a:br>
              <a:rPr lang="ru-RU" altLang="ru-RU" sz="3200" dirty="0" smtClean="0"/>
            </a:br>
            <a:r>
              <a:rPr lang="ru-RU" altLang="ru-RU" sz="3200" dirty="0" smtClean="0"/>
              <a:t>ИСТОРИЯ</a:t>
            </a:r>
            <a:endParaRPr lang="ru-RU" altLang="ru-RU" sz="3200" dirty="0"/>
          </a:p>
        </p:txBody>
      </p:sp>
      <p:sp>
        <p:nvSpPr>
          <p:cNvPr id="13314" name="Rectangle 3">
            <a:extLst>
              <a:ext uri="{FF2B5EF4-FFF2-40B4-BE49-F238E27FC236}">
                <a16:creationId xmlns:a16="http://schemas.microsoft.com/office/drawing/2014/main" id="{F4BEBFDE-F8BD-4714-BE8C-4A618A8F243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143000" y="3933056"/>
            <a:ext cx="6858000" cy="1324744"/>
          </a:xfrm>
        </p:spPr>
        <p:txBody>
          <a:bodyPr/>
          <a:lstStyle/>
          <a:p>
            <a:pPr eaLnBrk="1" hangingPunct="1"/>
            <a:r>
              <a:rPr lang="ru-RU" altLang="ru-RU" sz="2800" dirty="0" smtClean="0"/>
              <a:t>11 класс</a:t>
            </a:r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Задание 6</a:t>
            </a:r>
            <a:endParaRPr lang="ru-RU" dirty="0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4229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3" y="1782758"/>
            <a:ext cx="3573653" cy="205653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3669" y="1711606"/>
            <a:ext cx="3249450" cy="212768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1840" y="4281770"/>
            <a:ext cx="3787211" cy="213253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27584" y="391243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243669" y="391243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2615180" y="605097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975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</TotalTime>
  <Words>14</Words>
  <Application>Microsoft Office PowerPoint</Application>
  <PresentationFormat>Экран (4:3)</PresentationFormat>
  <Paragraphs>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Всероссийская олимпиада школьников 2024-2025 учебный год Школьный этап ИСТОРИЯ</vt:lpstr>
      <vt:lpstr>Задание 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Всероссийская олимпиада школьников 2021-2022 учебный год Школьный этап. МХК, 7-8 классы</dc:title>
  <dc:creator>Пользователь Microsoft Office</dc:creator>
  <cp:lastModifiedBy>it</cp:lastModifiedBy>
  <cp:revision>89</cp:revision>
  <dcterms:created xsi:type="dcterms:W3CDTF">2021-07-18T17:27:30Z</dcterms:created>
  <dcterms:modified xsi:type="dcterms:W3CDTF">2024-09-16T04:54:25Z</dcterms:modified>
</cp:coreProperties>
</file>