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FA892-A637-C90D-6A90-06D2C9EA6041}" v="44" dt="2022-06-05T16:19:57.339"/>
    <p1510:client id="{784C527B-8FBC-7C9C-13E1-A18E0A9EFDB0}" v="51" dt="2021-07-18T18:30:48.397"/>
    <p1510:client id="{C69A6440-743D-49C2-BEF1-A9FA335FAA42}" v="31" dt="2022-06-05T14:51:26.015"/>
    <p1510:client id="{ED9041C6-7866-ED45-960E-2574FBBBEE4F}" v="51" dt="2022-06-05T16:07:02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10"/>
    <p:restoredTop sz="94105"/>
  </p:normalViewPr>
  <p:slideViewPr>
    <p:cSldViewPr>
      <p:cViewPr varScale="1">
        <p:scale>
          <a:sx n="73" d="100"/>
          <a:sy n="73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7BC26F-BA37-4552-B851-EADD25CA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6CE55-C71E-49EF-A090-7378DA17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88F96-6252-4AA5-86C7-4F78E9E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F4C6C-0137-4561-9642-61AE71A8E0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54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223B98-635E-41D2-979B-D2C6030C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85CAB-9AD4-4BD0-93BB-AC49AF02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0FF7E-0083-4650-A2BE-29B4DF96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B588-830B-47C4-8674-8E6FCA99D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9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1BC213-C827-4D81-A9A7-35C6C2F3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BC8DEB-61B6-46C2-A492-018BE0027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56FA12-8453-412B-A4B9-C08C0C56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9890D-4BA6-43A9-A4B0-C2E2B1AC3F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7590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ECA59-8A88-4D08-AFAB-5E19B33D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D9C58-F7EF-4F6D-B078-62388DA9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EE255-6D84-4966-9F09-68C241E5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FF7B-B9BB-400B-B013-249B63A63C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493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D0ABB9-EDAD-42EF-89EB-6FF050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F618A-874A-43F1-9400-CF0C0839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F8DD4F-1271-4A31-B6C1-2F5DB48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00EA-BD5A-4355-A606-BF54B5E28B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397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B75780A-24E2-4414-A860-427AD1BC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2C4C25F-BB40-44E6-8FE3-A3514395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A5E36FB-B6D0-4E90-900E-AC13DA30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82ECF-BE54-4A7B-AC99-3CE184C30E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681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DD4CF981-AF69-435A-ABD7-D813A5066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4A3374E6-8A5B-4F79-AAC9-B9DAAC5B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C7483B8-68BF-45B3-AF55-D75495B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7634A-CFCA-4CF5-A176-032D90AA3C1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40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76CCCDD3-DE06-4EDE-8BD2-242B34E3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408BBD03-A07E-4696-AE63-E4C225BC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397FA69D-1BC6-41B8-AC9B-15E886B9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AEEB-F21F-47A2-90B4-3721D30323F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080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54EF756F-43A4-4149-B03C-145BC86A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79C07C74-6AB9-40E1-8BE0-72D86A00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AF5A2A0-E90F-4E45-8ACC-935A8E3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330C-8A94-4E66-8E97-BD19E0B49B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05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D72AA05-31D2-4CE1-A9F8-3A15173D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56B0D7-B346-4030-B0C5-D06A47A2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99F365D-2186-462B-AD2A-AFE89F83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5AA4-A128-4091-BC36-5FD2DC3671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27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81204C7-4CBB-494C-AE10-9DDDE16C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7915C9C-3F38-4A35-AC84-A99529E9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FEF0C0E-094F-4AC6-A836-FFECEBBC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B8AB-223F-4564-8115-5A43DD8B3A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82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EBF48D5-F61C-46CF-9C4B-0F73D3A40A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C0AB01F1-8E00-4B15-8108-94CE3D1EEA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08776-B55E-47E3-ACB8-FF931F5C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E146DD-7D71-467F-8303-7A78E6F3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BD6F8-7297-4384-AF12-18F4F97CE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0C9EA77F-3D05-4FA9-BCA3-7644BF2EEB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DB5A262-0B67-450C-B3FA-A37923AD32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631112" cy="2133600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Всероссийская олимпиада школьников </a:t>
            </a:r>
            <a:r>
              <a:rPr lang="ru-RU" altLang="ru-RU" sz="3200" dirty="0" smtClean="0"/>
              <a:t>2024-2025 </a:t>
            </a:r>
            <a:r>
              <a:rPr lang="ru-RU" altLang="ru-RU" sz="3200" dirty="0"/>
              <a:t>учебный год</a:t>
            </a:r>
            <a:br>
              <a:rPr lang="ru-RU" altLang="ru-RU" sz="3200" dirty="0"/>
            </a:br>
            <a:r>
              <a:rPr lang="ru-RU" altLang="ru-RU" sz="3200" dirty="0"/>
              <a:t>Школьный </a:t>
            </a:r>
            <a:r>
              <a:rPr lang="ru-RU" altLang="ru-RU" sz="3200" dirty="0" smtClean="0"/>
              <a:t>этап</a:t>
            </a:r>
            <a:br>
              <a:rPr lang="ru-RU" altLang="ru-RU" sz="3200" dirty="0" smtClean="0"/>
            </a:br>
            <a:r>
              <a:rPr lang="ru-RU" altLang="ru-RU" sz="3200" dirty="0" smtClean="0"/>
              <a:t>ИСТОРИЯ</a:t>
            </a:r>
            <a:endParaRPr lang="ru-RU" altLang="ru-RU" sz="3200" dirty="0"/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F4BEBFDE-F8BD-4714-BE8C-4A618A8F24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33056"/>
            <a:ext cx="6858000" cy="1324744"/>
          </a:xfrm>
        </p:spPr>
        <p:txBody>
          <a:bodyPr/>
          <a:lstStyle/>
          <a:p>
            <a:pPr eaLnBrk="1" hangingPunct="1"/>
            <a:r>
              <a:rPr lang="ru-RU" altLang="ru-RU" sz="2800" dirty="0"/>
              <a:t>9</a:t>
            </a:r>
            <a:r>
              <a:rPr lang="ru-RU" altLang="ru-RU" sz="2800" dirty="0" smtClean="0"/>
              <a:t> класс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8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421" y="1656407"/>
            <a:ext cx="6971003" cy="471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11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Всероссийская олимпиада школьников 2024-2025 учебный год Школьный этап ИСТОРИЯ</vt:lpstr>
      <vt:lpstr>Задание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2021-2022 учебный год Школьный этап. МХК, 7-8 классы</dc:title>
  <dc:creator>Пользователь Microsoft Office</dc:creator>
  <cp:lastModifiedBy>it</cp:lastModifiedBy>
  <cp:revision>88</cp:revision>
  <dcterms:created xsi:type="dcterms:W3CDTF">2021-07-18T17:27:30Z</dcterms:created>
  <dcterms:modified xsi:type="dcterms:W3CDTF">2024-09-16T04:42:23Z</dcterms:modified>
</cp:coreProperties>
</file>