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75" r:id="rId3"/>
    <p:sldId id="277" r:id="rId4"/>
    <p:sldId id="278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FA892-A637-C90D-6A90-06D2C9EA6041}" v="44" dt="2022-06-05T16:19:57.339"/>
    <p1510:client id="{784C527B-8FBC-7C9C-13E1-A18E0A9EFDB0}" v="51" dt="2021-07-18T18:30:48.397"/>
    <p1510:client id="{C69A6440-743D-49C2-BEF1-A9FA335FAA42}" v="31" dt="2022-06-05T14:51:26.015"/>
    <p1510:client id="{ED9041C6-7866-ED45-960E-2574FBBBEE4F}" v="51" dt="2022-06-05T16:07:02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10"/>
    <p:restoredTop sz="94105"/>
  </p:normalViewPr>
  <p:slideViewPr>
    <p:cSldViewPr>
      <p:cViewPr varScale="1">
        <p:scale>
          <a:sx n="73" d="100"/>
          <a:sy n="73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7BC26F-BA37-4552-B851-EADD25CA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76CE55-C71E-49EF-A090-7378DA17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E88F96-6252-4AA5-86C7-4F78E9E8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F4C6C-0137-4561-9642-61AE71A8E0D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54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223B98-635E-41D2-979B-D2C6030C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C85CAB-9AD4-4BD0-93BB-AC49AF024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0FF7E-0083-4650-A2BE-29B4DF96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FB588-830B-47C4-8674-8E6FCA99DB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89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1BC213-C827-4D81-A9A7-35C6C2F31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BC8DEB-61B6-46C2-A492-018BE0027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56FA12-8453-412B-A4B9-C08C0C56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9890D-4BA6-43A9-A4B0-C2E2B1AC3FC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7590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1ECA59-8A88-4D08-AFAB-5E19B33D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D9C58-F7EF-4F6D-B078-62388DA9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7EE255-6D84-4966-9F09-68C241E5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FF7B-B9BB-400B-B013-249B63A63C5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493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D0ABB9-EDAD-42EF-89EB-6FF05021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F618A-874A-43F1-9400-CF0C0839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F8DD4F-1271-4A31-B6C1-2F5DB48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900EA-BD5A-4355-A606-BF54B5E28B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397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B75780A-24E2-4414-A860-427AD1BC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2C4C25F-BB40-44E6-8FE3-A3514395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A5E36FB-B6D0-4E90-900E-AC13DA30C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82ECF-BE54-4A7B-AC99-3CE184C30ED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681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DD4CF981-AF69-435A-ABD7-D813A5066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4A3374E6-8A5B-4F79-AAC9-B9DAAC5B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8C7483B8-68BF-45B3-AF55-D75495BB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7634A-CFCA-4CF5-A176-032D90AA3C1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40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76CCCDD3-DE06-4EDE-8BD2-242B34E3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408BBD03-A07E-4696-AE63-E4C225BCF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397FA69D-1BC6-41B8-AC9B-15E886B9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4AEEB-F21F-47A2-90B4-3721D30323F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0801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54EF756F-43A4-4149-B03C-145BC86A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79C07C74-6AB9-40E1-8BE0-72D86A00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3AF5A2A0-E90F-4E45-8ACC-935A8E35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330C-8A94-4E66-8E97-BD19E0B49B4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051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D72AA05-31D2-4CE1-A9F8-3A15173D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856B0D7-B346-4030-B0C5-D06A47A2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99F365D-2186-462B-AD2A-AFE89F83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5AA4-A128-4091-BC36-5FD2DC36719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27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81204C7-4CBB-494C-AE10-9DDDE16C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7915C9C-3F38-4A35-AC84-A99529E9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FEF0C0E-094F-4AC6-A836-FFECEBBC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B8AB-223F-4564-8115-5A43DD8B3A5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821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EBF48D5-F61C-46CF-9C4B-0F73D3A40A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C0AB01F1-8E00-4B15-8108-94CE3D1EEA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08776-B55E-47E3-ACB8-FF931F5C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E146DD-7D71-467F-8303-7A78E6F33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BD6F8-7297-4384-AF12-18F4F97CE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0C9EA77F-3D05-4FA9-BCA3-7644BF2EEB3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DB5A262-0B67-450C-B3FA-A37923AD32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99592" y="1628800"/>
            <a:ext cx="7631112" cy="2133600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Всероссийская олимпиада школьников </a:t>
            </a:r>
            <a:r>
              <a:rPr lang="ru-RU" altLang="ru-RU" sz="3200" dirty="0" smtClean="0"/>
              <a:t>2024-2025 </a:t>
            </a:r>
            <a:r>
              <a:rPr lang="ru-RU" altLang="ru-RU" sz="3200" dirty="0"/>
              <a:t>учебный год</a:t>
            </a:r>
            <a:br>
              <a:rPr lang="ru-RU" altLang="ru-RU" sz="3200" dirty="0"/>
            </a:br>
            <a:r>
              <a:rPr lang="ru-RU" altLang="ru-RU" sz="3200" dirty="0"/>
              <a:t>Школьный </a:t>
            </a:r>
            <a:r>
              <a:rPr lang="ru-RU" altLang="ru-RU" sz="3200" dirty="0" smtClean="0"/>
              <a:t>этап</a:t>
            </a:r>
            <a:br>
              <a:rPr lang="ru-RU" altLang="ru-RU" sz="3200" dirty="0" smtClean="0"/>
            </a:br>
            <a:r>
              <a:rPr lang="ru-RU" altLang="ru-RU" sz="3200" dirty="0" smtClean="0"/>
              <a:t>ИСТОРИЯ</a:t>
            </a:r>
            <a:endParaRPr lang="ru-RU" altLang="ru-RU" sz="3200" dirty="0"/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F4BEBFDE-F8BD-4714-BE8C-4A618A8F24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3933056"/>
            <a:ext cx="6858000" cy="1324744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10 класс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6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470223"/>
              </p:ext>
            </p:extLst>
          </p:nvPr>
        </p:nvGraphicFramePr>
        <p:xfrm>
          <a:off x="1083705" y="1346485"/>
          <a:ext cx="7431645" cy="5106850"/>
        </p:xfrm>
        <a:graphic>
          <a:graphicData uri="http://schemas.openxmlformats.org/drawingml/2006/table">
            <a:tbl>
              <a:tblPr firstRow="1" firstCol="1" bandRow="1"/>
              <a:tblGrid>
                <a:gridCol w="2476685">
                  <a:extLst>
                    <a:ext uri="{9D8B030D-6E8A-4147-A177-3AD203B41FA5}">
                      <a16:colId xmlns:a16="http://schemas.microsoft.com/office/drawing/2014/main" val="1554668511"/>
                    </a:ext>
                  </a:extLst>
                </a:gridCol>
                <a:gridCol w="2477480">
                  <a:extLst>
                    <a:ext uri="{9D8B030D-6E8A-4147-A177-3AD203B41FA5}">
                      <a16:colId xmlns:a16="http://schemas.microsoft.com/office/drawing/2014/main" val="4194929358"/>
                    </a:ext>
                  </a:extLst>
                </a:gridCol>
                <a:gridCol w="2477480">
                  <a:extLst>
                    <a:ext uri="{9D8B030D-6E8A-4147-A177-3AD203B41FA5}">
                      <a16:colId xmlns:a16="http://schemas.microsoft.com/office/drawing/2014/main" val="2835906683"/>
                    </a:ext>
                  </a:extLst>
                </a:gridCol>
              </a:tblGrid>
              <a:tr h="25534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489862"/>
                  </a:ext>
                </a:extLst>
              </a:tr>
              <a:tr h="25534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15651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131" y="1553128"/>
            <a:ext cx="1666667" cy="1904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402" y="1393337"/>
            <a:ext cx="1819048" cy="23619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054" y="1382618"/>
            <a:ext cx="1323810" cy="23428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4131" y="4086822"/>
            <a:ext cx="2133333" cy="22476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402" y="4068942"/>
            <a:ext cx="1981742" cy="230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5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8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44824"/>
            <a:ext cx="1980952" cy="2590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118" y="1844824"/>
            <a:ext cx="1628571" cy="2657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201" y="1844824"/>
            <a:ext cx="1314286" cy="26571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3608" y="48691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57950" y="48691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436344" y="48691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</a:t>
            </a:r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196753"/>
            <a:ext cx="5040560" cy="524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30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Всероссийская олимпиада школьников 2024-2025 учебный год Школьный этап ИСТОРИЯ</vt:lpstr>
      <vt:lpstr>Задание 6</vt:lpstr>
      <vt:lpstr>Задание 8</vt:lpstr>
      <vt:lpstr>Задание 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2021-2022 учебный год Школьный этап. МХК, 7-8 классы</dc:title>
  <dc:creator>Пользователь Microsoft Office</dc:creator>
  <cp:lastModifiedBy>it</cp:lastModifiedBy>
  <cp:revision>88</cp:revision>
  <dcterms:created xsi:type="dcterms:W3CDTF">2021-07-18T17:27:30Z</dcterms:created>
  <dcterms:modified xsi:type="dcterms:W3CDTF">2024-09-16T04:49:28Z</dcterms:modified>
</cp:coreProperties>
</file>