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6" r:id="rId8"/>
    <p:sldId id="268" r:id="rId9"/>
    <p:sldId id="270" r:id="rId10"/>
    <p:sldId id="271" r:id="rId11"/>
    <p:sldId id="269" r:id="rId12"/>
    <p:sldId id="267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Мини – проект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«Добрые письма»,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посвященный Всемирному дню приветствий в рамках декады отношений в школе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Результаты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11.11.-21.11.2024г.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 результаты анкетирования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1.) Рассказал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ребенок о проекте «Добрые письма»?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Да: 27 ч. – 100%                                                Нет: 0 ч. – 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2.) Какими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эмоциями, впечатлениями он поделился с Вами?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Радость, восторг, приятные впечатления: 27 ч. – 100%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3.) Ваше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о том, насколько эффективна 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сплочения классного коллектива и создания/поддержания благоприятной атмосферы в классе?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эффективна, полезна, нужна: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ч. – 100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4.) Поддерживаете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детскую инициативу продолжить написание добрых писем-поздравлений с Днем рождения и другими праздниками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Да: 27 ч. – 100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Нет: 0 ч. – 0%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5.) Ваши предложения: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подобные проекты, мероприятия, походы, экскурсии, групповые выходы в театр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25ч.-93%</a:t>
            </a:r>
          </a:p>
          <a:p>
            <a:pPr marL="0" lv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ответа: 2 ч. -  7%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6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«Добрые письма» стали традицией нашего класса!!!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98600"/>
            <a:ext cx="4643562" cy="52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Марина\Desktop\мои практики\фото\IMG_20241125_171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8600"/>
            <a:ext cx="39878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январские именинницы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41338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61445"/>
            <a:ext cx="2990850" cy="319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45638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профессионального мастерства работников образования «Проектная деятельность педагога в соответствии с ФГОС»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66387"/>
              </p:ext>
            </p:extLst>
          </p:nvPr>
        </p:nvGraphicFramePr>
        <p:xfrm>
          <a:off x="3131840" y="2060848"/>
          <a:ext cx="2874963" cy="464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2060848"/>
                        <a:ext cx="2874963" cy="464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9729"/>
              </p:ext>
            </p:extLst>
          </p:nvPr>
        </p:nvGraphicFramePr>
        <p:xfrm>
          <a:off x="6084168" y="2132856"/>
          <a:ext cx="2874963" cy="44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8" y="2132856"/>
                        <a:ext cx="2874963" cy="44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24810"/>
              </p:ext>
            </p:extLst>
          </p:nvPr>
        </p:nvGraphicFramePr>
        <p:xfrm>
          <a:off x="179512" y="2060848"/>
          <a:ext cx="2874963" cy="44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2060848"/>
                        <a:ext cx="2874963" cy="44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1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в СМИ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32725"/>
              </p:ext>
            </p:extLst>
          </p:nvPr>
        </p:nvGraphicFramePr>
        <p:xfrm>
          <a:off x="2339752" y="1484784"/>
          <a:ext cx="338437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84784"/>
                        <a:ext cx="338437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рисунков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мои практики\фото\IMG_20241121_172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13792"/>
            <a:ext cx="7848872" cy="57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 почтовый ящик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144714" cy="42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04456" cy="42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 помощник 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688632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«Добрые письма»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42672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25" y="1196752"/>
            <a:ext cx="42209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3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Сортировка писем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8" y="1628800"/>
            <a:ext cx="4063192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43204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Наши самые активные участники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72817"/>
            <a:ext cx="377946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7"/>
            <a:ext cx="41044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Победители в номинациях: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«Получатель»: </a:t>
            </a:r>
            <a:r>
              <a:rPr lang="ru-RU" sz="3600" b="1" dirty="0" err="1" smtClean="0"/>
              <a:t>Кушкова</a:t>
            </a:r>
            <a:r>
              <a:rPr lang="ru-RU" sz="3600" b="1" dirty="0" smtClean="0"/>
              <a:t> Варвара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«Отправитель»: </a:t>
            </a:r>
            <a:r>
              <a:rPr lang="ru-RU" sz="3600" b="1" dirty="0" smtClean="0"/>
              <a:t>Погодаева Арина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«Самое доброе письмо»: </a:t>
            </a:r>
            <a:r>
              <a:rPr lang="ru-RU" sz="3600" b="1" dirty="0" err="1" smtClean="0"/>
              <a:t>Кошкарев</a:t>
            </a:r>
            <a:r>
              <a:rPr lang="ru-RU" sz="3600" b="1" dirty="0" smtClean="0"/>
              <a:t> Павел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«Лучший рисунок»: </a:t>
            </a:r>
            <a:r>
              <a:rPr lang="ru-RU" sz="3600" b="1" dirty="0" smtClean="0"/>
              <a:t>Храмцов Марк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«Самое красивое письмо»: </a:t>
            </a:r>
            <a:r>
              <a:rPr lang="ru-RU" sz="3600" b="1" dirty="0" err="1" smtClean="0"/>
              <a:t>Ауман</a:t>
            </a:r>
            <a:r>
              <a:rPr lang="ru-RU" sz="3600" b="1" dirty="0" smtClean="0"/>
              <a:t> Кристина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12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Обратная связь: результаты анкетирования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обучающихся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1.)Понравилось ли тебе работать в проекте?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Да: 27 ч. – 100%                 Нет: 0 ч. – 0%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2.)Что именно понравилось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письмо: 19 ч. – 70%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Рисовать: 17 ч. – 63%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письма: 25 ч.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93%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Считать, кто сколько получил/написал писем: 8 ч. – 30%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Раздавать письма: 9 ч. – 33%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25ч.-93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Что нового ты узнал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дня приветствий: 25ч.-93%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пишут письма и что в них можно написать: 23 ч. – 85%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написать доброе письмо: 23 ч. – 85%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Другое: 19 ч. – 70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.)Какие эмоции ты испытывал на протяжении проекта?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Приятные, радостные: 27 ч.-100%</a:t>
            </a: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Хотел бы ты продолжить написание добрых писем?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Да: 27 ч. – 100%                 Нет: 0 ч. – 0%</a:t>
            </a: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В каких жизненных ситуациях еще можно писать «добрые» письма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праздники, дни рождения: 27 ч. -  100%</a:t>
            </a:r>
          </a:p>
          <a:p>
            <a:pPr marL="0" indent="0">
              <a:buNone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471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PDF</vt:lpstr>
      <vt:lpstr>Мини – проект  «Добрые письма»,  посвященный Всемирному дню приветствий в рамках декады отношений в школе</vt:lpstr>
      <vt:lpstr>Конкурс рисунков</vt:lpstr>
      <vt:lpstr>Наш почтовый ящик</vt:lpstr>
      <vt:lpstr>Наш помощник ! </vt:lpstr>
      <vt:lpstr>Наши «Добрые письма»</vt:lpstr>
      <vt:lpstr>Сортировка писем</vt:lpstr>
      <vt:lpstr>Наши самые активные участники проекта</vt:lpstr>
      <vt:lpstr>Победители в номинациях:</vt:lpstr>
      <vt:lpstr>Обратная связь: результаты анкетирования</vt:lpstr>
      <vt:lpstr>Обратная связь: результаты анкетирования</vt:lpstr>
      <vt:lpstr>«Добрые письма» стали традицией нашего класса!!!</vt:lpstr>
      <vt:lpstr>Наши январские именинницы</vt:lpstr>
      <vt:lpstr>Всероссийский конкурс профессионального мастерства работников образования «Проектная деятельность педагога в соответствии с ФГОС»</vt:lpstr>
      <vt:lpstr>Публикация в СМИ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36</cp:revision>
  <dcterms:created xsi:type="dcterms:W3CDTF">2025-01-12T15:18:39Z</dcterms:created>
  <dcterms:modified xsi:type="dcterms:W3CDTF">2025-01-22T14:32:53Z</dcterms:modified>
</cp:coreProperties>
</file>